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8" r:id="rId10"/>
    <p:sldId id="270" r:id="rId11"/>
    <p:sldId id="274" r:id="rId12"/>
    <p:sldId id="287" r:id="rId13"/>
    <p:sldId id="286" r:id="rId14"/>
    <p:sldId id="272" r:id="rId15"/>
    <p:sldId id="277" r:id="rId16"/>
    <p:sldId id="263" r:id="rId17"/>
    <p:sldId id="264" r:id="rId18"/>
    <p:sldId id="265" r:id="rId19"/>
    <p:sldId id="266" r:id="rId20"/>
    <p:sldId id="281" r:id="rId21"/>
    <p:sldId id="276" r:id="rId22"/>
    <p:sldId id="280" r:id="rId23"/>
    <p:sldId id="267" r:id="rId24"/>
    <p:sldId id="279" r:id="rId25"/>
    <p:sldId id="278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0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55.jpe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O\Desktop\hello_html_m291e3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5000" y="762000"/>
            <a:ext cx="518180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ОДИН ДЕНЬ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ЖИЗНИ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ДЕТСКОГО САДА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DOMO\Desktop\hello_html_78bf9e8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191750" cy="7067550"/>
          </a:xfrm>
          <a:prstGeom prst="rect">
            <a:avLst/>
          </a:prstGeom>
          <a:noFill/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Образовательные области, обеспечивающие разностороннее развитие детей по ФГОС ДО: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971800" y="2895600"/>
            <a:ext cx="3384550" cy="719138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/>
              <a:t>Физическое развитие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638800" y="5634037"/>
            <a:ext cx="2714644" cy="1223963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/>
              <a:t>Художественно-</a:t>
            </a:r>
          </a:p>
          <a:p>
            <a:pPr algn="ctr"/>
            <a:r>
              <a:rPr lang="ru-RU" sz="2400" b="1" dirty="0"/>
              <a:t>эстетическое </a:t>
            </a:r>
          </a:p>
          <a:p>
            <a:pPr algn="ctr"/>
            <a:r>
              <a:rPr lang="ru-RU" sz="2400" b="1" dirty="0"/>
              <a:t>развитие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5257800" y="3810000"/>
            <a:ext cx="3446469" cy="1214446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/>
              <a:t> </a:t>
            </a:r>
            <a:r>
              <a:rPr lang="ru-RU" sz="2400" b="1" dirty="0"/>
              <a:t>Познавательное </a:t>
            </a:r>
          </a:p>
          <a:p>
            <a:pPr algn="ctr"/>
            <a:r>
              <a:rPr lang="ru-RU" sz="2400" b="1" dirty="0"/>
              <a:t>развитие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09600" y="5572116"/>
            <a:ext cx="2592388" cy="1285884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/>
              <a:t>Речевое </a:t>
            </a:r>
          </a:p>
          <a:p>
            <a:pPr algn="ctr"/>
            <a:r>
              <a:rPr lang="ru-RU" sz="2400" b="1" dirty="0"/>
              <a:t>развитие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228600" y="3962400"/>
            <a:ext cx="3357586" cy="122079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/>
              <a:t>Социально-</a:t>
            </a:r>
          </a:p>
          <a:p>
            <a:pPr algn="ctr"/>
            <a:r>
              <a:rPr lang="ru-RU" sz="2400" b="1" dirty="0"/>
              <a:t>коммуникативное </a:t>
            </a:r>
          </a:p>
          <a:p>
            <a:pPr algn="ctr"/>
            <a:r>
              <a:rPr lang="ru-RU" sz="2400" b="1" dirty="0"/>
              <a:t>развитие</a:t>
            </a:r>
          </a:p>
        </p:txBody>
      </p:sp>
      <p:cxnSp>
        <p:nvCxnSpPr>
          <p:cNvPr id="24588" name="AutoShape 12"/>
          <p:cNvCxnSpPr>
            <a:cxnSpLocks noChangeShapeType="1"/>
            <a:stCxn id="24580" idx="1"/>
            <a:endCxn id="24587" idx="0"/>
          </p:cNvCxnSpPr>
          <p:nvPr/>
        </p:nvCxnSpPr>
        <p:spPr bwMode="auto">
          <a:xfrm flipH="1">
            <a:off x="1907393" y="3255169"/>
            <a:ext cx="1064407" cy="7072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4590" name="AutoShape 14"/>
          <p:cNvCxnSpPr>
            <a:cxnSpLocks noChangeShapeType="1"/>
            <a:stCxn id="24580" idx="2"/>
            <a:endCxn id="24580" idx="2"/>
          </p:cNvCxnSpPr>
          <p:nvPr/>
        </p:nvCxnSpPr>
        <p:spPr bwMode="auto">
          <a:xfrm>
            <a:off x="4664075" y="361473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4592" name="AutoShape 16"/>
          <p:cNvCxnSpPr>
            <a:cxnSpLocks noChangeShapeType="1"/>
            <a:stCxn id="24580" idx="3"/>
            <a:endCxn id="24585" idx="0"/>
          </p:cNvCxnSpPr>
          <p:nvPr/>
        </p:nvCxnSpPr>
        <p:spPr bwMode="auto">
          <a:xfrm>
            <a:off x="6356350" y="3255169"/>
            <a:ext cx="624685" cy="5548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4593" name="AutoShape 17"/>
          <p:cNvCxnSpPr>
            <a:cxnSpLocks noChangeShapeType="1"/>
          </p:cNvCxnSpPr>
          <p:nvPr/>
        </p:nvCxnSpPr>
        <p:spPr bwMode="auto">
          <a:xfrm rot="16200000" flipH="1">
            <a:off x="1793081" y="5217319"/>
            <a:ext cx="428628" cy="35719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4594" name="AutoShape 18"/>
          <p:cNvCxnSpPr>
            <a:cxnSpLocks noChangeShapeType="1"/>
            <a:stCxn id="24586" idx="3"/>
            <a:endCxn id="24584" idx="1"/>
          </p:cNvCxnSpPr>
          <p:nvPr/>
        </p:nvCxnSpPr>
        <p:spPr bwMode="auto">
          <a:xfrm>
            <a:off x="3201988" y="6215058"/>
            <a:ext cx="2436812" cy="3096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4595" name="AutoShape 19"/>
          <p:cNvCxnSpPr>
            <a:cxnSpLocks noChangeShapeType="1"/>
          </p:cNvCxnSpPr>
          <p:nvPr/>
        </p:nvCxnSpPr>
        <p:spPr bwMode="auto">
          <a:xfrm flipV="1">
            <a:off x="6858000" y="5029200"/>
            <a:ext cx="571504" cy="5000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OMO\Desktop\hello_html_78bf9e8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191750" cy="7067550"/>
          </a:xfrm>
          <a:prstGeom prst="rect">
            <a:avLst/>
          </a:prstGeom>
          <a:noFill/>
        </p:spPr>
      </p:pic>
      <p:pic>
        <p:nvPicPr>
          <p:cNvPr id="2050" name="Picture 2" descr="C:\Users\DOMO\Desktop\ДЕТСКИЙ САД\Детский сад 1\в объективе детский сад\разное фото\SAM_2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2844800" cy="2133600"/>
          </a:xfrm>
          <a:prstGeom prst="rect">
            <a:avLst/>
          </a:prstGeom>
          <a:noFill/>
        </p:spPr>
      </p:pic>
      <p:pic>
        <p:nvPicPr>
          <p:cNvPr id="2051" name="Picture 3" descr="C:\Users\DOMO\Desktop\фото к фильму про дет сад род собрание\SAM_5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752600"/>
            <a:ext cx="2946400" cy="2209800"/>
          </a:xfrm>
          <a:prstGeom prst="rect">
            <a:avLst/>
          </a:prstGeom>
          <a:noFill/>
        </p:spPr>
      </p:pic>
      <p:pic>
        <p:nvPicPr>
          <p:cNvPr id="2052" name="Picture 4" descr="C:\Users\DOMO\Desktop\ДЕТСКИЙ САД\Детский сад 1\в объективе детский сад\день рос флага 2017\SAM_06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590800"/>
            <a:ext cx="3352800" cy="2514600"/>
          </a:xfrm>
          <a:prstGeom prst="rect">
            <a:avLst/>
          </a:prstGeom>
          <a:noFill/>
        </p:spPr>
      </p:pic>
      <p:pic>
        <p:nvPicPr>
          <p:cNvPr id="2053" name="Picture 5" descr="C:\Users\DOMO\Desktop\ДЕТСКИЙ САД\Детский сад 1\в объективе детский сад\день рос флага 2017\SAM_06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48200"/>
            <a:ext cx="2946400" cy="2209800"/>
          </a:xfrm>
          <a:prstGeom prst="rect">
            <a:avLst/>
          </a:prstGeom>
          <a:noFill/>
        </p:spPr>
      </p:pic>
      <p:pic>
        <p:nvPicPr>
          <p:cNvPr id="2054" name="Picture 6" descr="C:\Users\DOMO\Desktop\ДЕТСКИЙ САД\Детский сад 1\в объективе детский сад\символ ставрополья\SAM_06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724400"/>
            <a:ext cx="30734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MO\Desktop\hello_html_78bf9e8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191750" cy="70675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66800" y="1676400"/>
            <a:ext cx="679666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РАЗВИВАЮЩАЯ 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ПРЕДМЕТНО-ПРОСТРАНСТВЕННАЯ 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СРЕДА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OMO\Desktop\ДЕТСКИЙ САД\Детский сад 1\методическая работа\КОНКУРСЫ\КОНКУРС НА ЛУЧШУЮ РАЗВИВАЮЩУЮ СРЕДУ\конкурс 2016\материалы конкурса Гальченко\фото конкурс\SAM_5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2819400" cy="2114550"/>
          </a:xfrm>
          <a:prstGeom prst="rect">
            <a:avLst/>
          </a:prstGeom>
          <a:noFill/>
        </p:spPr>
      </p:pic>
      <p:pic>
        <p:nvPicPr>
          <p:cNvPr id="3075" name="Picture 3" descr="C:\Users\DOMO\Desktop\ДЕТСКИЙ САД\Детский сад 1\методическая работа\КОНКУРСЫ\КОНКУРС НА ЛУЧШУЮ РАЗВИВАЮЩУЮ СРЕДУ\конкурс 2016\материалы конкурса Гальченко\фото конкурс\SAM_5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743200"/>
            <a:ext cx="3124200" cy="2343150"/>
          </a:xfrm>
          <a:prstGeom prst="rect">
            <a:avLst/>
          </a:prstGeom>
          <a:noFill/>
        </p:spPr>
      </p:pic>
      <p:pic>
        <p:nvPicPr>
          <p:cNvPr id="9" name="Picture 2" descr="C:\Users\DOMO\Desktop\ДЕТСКИЙ САД\Детский сад 1\в объективе детский сад\фото уголок природы\DSC002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124200"/>
            <a:ext cx="2971800" cy="175260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</p:pic>
      <p:pic>
        <p:nvPicPr>
          <p:cNvPr id="10" name="Picture 3" descr="C:\Users\DOMO\Desktop\ДЕТСКИЙ САД\Детский сад 1\в объективе детский сад\фото уголок природы\DSC003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28600" y="4800600"/>
            <a:ext cx="3046036" cy="20574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DOMO\Desktop\hello_html_78bf9e8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191750" cy="7067550"/>
          </a:xfrm>
          <a:prstGeom prst="rect">
            <a:avLst/>
          </a:prstGeom>
          <a:noFill/>
        </p:spPr>
      </p:pic>
      <p:pic>
        <p:nvPicPr>
          <p:cNvPr id="1026" name="Picture 2" descr="E:\DCIM\100MSDCF\DSC00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67200"/>
            <a:ext cx="3149724" cy="2362200"/>
          </a:xfrm>
          <a:prstGeom prst="rect">
            <a:avLst/>
          </a:prstGeom>
          <a:noFill/>
        </p:spPr>
      </p:pic>
      <p:pic>
        <p:nvPicPr>
          <p:cNvPr id="1027" name="Picture 3" descr="E:\DCIM\100MSDCF\DSC0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068" y="4343400"/>
            <a:ext cx="3352932" cy="25146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62000" y="1981200"/>
            <a:ext cx="80041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ИГРОВОЕ ОБОРУДОВАНИЕ 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СООТВЕТСТВИИ С ФГОС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OMO\Desktop\hello_html_78bf9e8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191750" cy="7067550"/>
          </a:xfrm>
          <a:prstGeom prst="rect">
            <a:avLst/>
          </a:prstGeom>
          <a:noFill/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447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Направления вариативной части программы:</a:t>
            </a:r>
            <a:endParaRPr lang="ru-RU" sz="3200" b="1" dirty="0">
              <a:solidFill>
                <a:srgbClr val="000099"/>
              </a:solidFill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-304800" y="2057400"/>
            <a:ext cx="3429000" cy="17145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 smtClean="0"/>
              <a:t>1. РЕГИОНАЛЬНЫЙ </a:t>
            </a:r>
          </a:p>
          <a:p>
            <a:pPr algn="ctr"/>
            <a:r>
              <a:rPr lang="ru-RU" sz="2400" b="1" dirty="0" smtClean="0"/>
              <a:t>КОМПОНЕНТ</a:t>
            </a:r>
            <a:endParaRPr lang="ru-RU" sz="2400" b="1" dirty="0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5867400" y="2133600"/>
            <a:ext cx="3571900" cy="207170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/>
              <a:t> </a:t>
            </a:r>
            <a:r>
              <a:rPr lang="ru-RU" sz="2400" b="1" dirty="0" smtClean="0"/>
              <a:t>2. ОСВОЕНИЕ НОВЫХ </a:t>
            </a:r>
          </a:p>
          <a:p>
            <a:pPr algn="ctr"/>
            <a:r>
              <a:rPr lang="ru-RU" sz="2400" b="1" dirty="0" smtClean="0"/>
              <a:t>ОБРАЗОВАТЕЛЬНЫХ </a:t>
            </a:r>
          </a:p>
          <a:p>
            <a:pPr algn="ctr"/>
            <a:r>
              <a:rPr lang="ru-RU" sz="2400" b="1" dirty="0" smtClean="0"/>
              <a:t>ТЕХНОЛОГИЙ</a:t>
            </a:r>
            <a:endParaRPr lang="ru-RU" sz="2400" b="1" dirty="0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-304800" y="4038600"/>
            <a:ext cx="3124200" cy="17145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 smtClean="0"/>
              <a:t>3. ДОПОЛНИТЕЛЬНОЕ </a:t>
            </a:r>
          </a:p>
          <a:p>
            <a:pPr algn="ctr"/>
            <a:r>
              <a:rPr lang="ru-RU" sz="2000" b="1" dirty="0" smtClean="0"/>
              <a:t>ОБРАЗОВАНИЕ В КРУЖКАХ</a:t>
            </a:r>
            <a:r>
              <a:rPr lang="ru-RU" sz="2400" b="1" dirty="0" smtClean="0"/>
              <a:t>,</a:t>
            </a:r>
          </a:p>
        </p:txBody>
      </p:sp>
      <p:pic>
        <p:nvPicPr>
          <p:cNvPr id="27" name="Picture 2" descr="H:\Дет.сад\Картинки, рисунки\Дети и взрослые\дети рисую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5357802"/>
            <a:ext cx="2000264" cy="1500198"/>
          </a:xfrm>
          <a:prstGeom prst="rect">
            <a:avLst/>
          </a:prstGeom>
          <a:noFill/>
        </p:spPr>
      </p:pic>
      <p:pic>
        <p:nvPicPr>
          <p:cNvPr id="8" name="Picture 3" descr="C:\Users\DOMO\Desktop\ДЕТСКИЙ САД\Детский сад 1\в объективе детский сад\фильм про детский сад\SAM_1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514850"/>
            <a:ext cx="3124200" cy="2343150"/>
          </a:xfrm>
          <a:prstGeom prst="rect">
            <a:avLst/>
          </a:prstGeom>
          <a:noFill/>
        </p:spPr>
      </p:pic>
      <p:pic>
        <p:nvPicPr>
          <p:cNvPr id="9" name="Picture 2" descr="C:\Users\DOMO\Desktop\ДЕТСКИЙ САД\Детский сад 1\в объективе детский сад\фильм про детский сад\SAM_06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5720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DOMO\Pictures\0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DOMO\Desktop\ДЕТСКИЙ САД\Детский сад 1\в объективе детский сад\фильм про детский сад\SAM_3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2667000" cy="18288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657600" y="304800"/>
            <a:ext cx="41217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Акции в детском саду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9" name="Picture 5" descr="C:\Users\DOMO\Desktop\ДЕТСКИЙ САД\Детский сад 1\в объективе детский сад\акция покормите птиц\SAM_1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838200"/>
            <a:ext cx="2800350" cy="3733800"/>
          </a:xfrm>
          <a:prstGeom prst="rect">
            <a:avLst/>
          </a:prstGeom>
          <a:noFill/>
        </p:spPr>
      </p:pic>
      <p:pic>
        <p:nvPicPr>
          <p:cNvPr id="6150" name="Picture 6" descr="C:\Users\DOMO\Desktop\ДЕТСКИЙ САД\Детский сад 1\в объективе детский сад\акция Спорт альтернатива пагубным привычкам\ФОТО ФИЗ-РА\акция зарядка с чемпионом\SAM_0800.JPG"/>
          <p:cNvPicPr>
            <a:picLocks noChangeAspect="1" noChangeArrowheads="1"/>
          </p:cNvPicPr>
          <p:nvPr/>
        </p:nvPicPr>
        <p:blipFill>
          <a:blip r:embed="rId5" cstate="print"/>
          <a:srcRect t="31250"/>
          <a:stretch>
            <a:fillRect/>
          </a:stretch>
        </p:blipFill>
        <p:spPr bwMode="auto">
          <a:xfrm>
            <a:off x="304800" y="2286000"/>
            <a:ext cx="2819400" cy="1828800"/>
          </a:xfrm>
          <a:prstGeom prst="rect">
            <a:avLst/>
          </a:prstGeom>
          <a:noFill/>
        </p:spPr>
      </p:pic>
      <p:pic>
        <p:nvPicPr>
          <p:cNvPr id="6151" name="Picture 7" descr="C:\Users\DOMO\Desktop\ДЕТСКИЙ САД\Детский сад 1\в объективе детский сад\фильм про детский сад\SAM_06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267200"/>
            <a:ext cx="2971800" cy="2286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124200" y="1219200"/>
            <a:ext cx="26568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Читающая Россия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05200" y="2133600"/>
            <a:ext cx="18206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Зарядка с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чемпионом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51805" y="2967335"/>
            <a:ext cx="284039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Покормите птиц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495800"/>
            <a:ext cx="31092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Символ Ставрополья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OMO\Desktop\ДЕТСКИЙ САД\Детский сад 1\в объективе детский сад\участок гальченко\фото субботники\SAM_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2362200" cy="1771650"/>
          </a:xfrm>
          <a:prstGeom prst="rect">
            <a:avLst/>
          </a:prstGeom>
          <a:noFill/>
        </p:spPr>
      </p:pic>
      <p:pic>
        <p:nvPicPr>
          <p:cNvPr id="21507" name="Picture 3" descr="C:\Users\DOMO\Desktop\ДЕТСКИЙ САД\Детский сад 1\в объективе детский сад\участок гальченко\фото субботники\SAM_0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362200"/>
            <a:ext cx="2514600" cy="1752600"/>
          </a:xfrm>
          <a:prstGeom prst="rect">
            <a:avLst/>
          </a:prstGeom>
          <a:noFill/>
        </p:spPr>
      </p:pic>
      <p:pic>
        <p:nvPicPr>
          <p:cNvPr id="21508" name="Picture 4" descr="C:\Users\DOMO\Desktop\ДЕТСКИЙ САД\Детский сад 1\в объективе детский сад\акция Спорт альтернатива пагубным привычкам\ФОТО ФИЗ-РА\день здоровья\100_84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0"/>
            <a:ext cx="2438400" cy="1828800"/>
          </a:xfrm>
          <a:prstGeom prst="rect">
            <a:avLst/>
          </a:prstGeom>
          <a:noFill/>
        </p:spPr>
      </p:pic>
      <p:pic>
        <p:nvPicPr>
          <p:cNvPr id="21509" name="Picture 5" descr="C:\Users\DOMO\Desktop\ДЕТСКИЙ САД\Детский сад 1\в объективе детский сад\акция Спорт альтернатива пагубным привычкам\ФОТО ФИЗ-РА\день здоровья\100_84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419600"/>
            <a:ext cx="2438400" cy="1828800"/>
          </a:xfrm>
          <a:prstGeom prst="rect">
            <a:avLst/>
          </a:prstGeom>
          <a:noFill/>
        </p:spPr>
      </p:pic>
      <p:pic>
        <p:nvPicPr>
          <p:cNvPr id="21510" name="Picture 6" descr="C:\Users\DOMO\Desktop\ДЕТСКИЙ САД\Детский сад 1\в объективе детский сад\уборка снега, катание на санках\20160126_1027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219200"/>
            <a:ext cx="2743200" cy="1676400"/>
          </a:xfrm>
          <a:prstGeom prst="rect">
            <a:avLst/>
          </a:prstGeom>
          <a:noFill/>
        </p:spPr>
      </p:pic>
      <p:pic>
        <p:nvPicPr>
          <p:cNvPr id="21511" name="Picture 7" descr="C:\Users\DOMO\Desktop\ДЕТСКИЙ САД\Детский сад 1\в объективе детский сад\участок гальченко\GVBW23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3200400"/>
            <a:ext cx="2743200" cy="2057400"/>
          </a:xfrm>
          <a:prstGeom prst="rect">
            <a:avLst/>
          </a:prstGeom>
          <a:noFill/>
        </p:spPr>
      </p:pic>
      <p:pic>
        <p:nvPicPr>
          <p:cNvPr id="21512" name="Picture 8" descr="C:\Users\DOMO\Desktop\ДЕТСКИЙ САД\Детский сад 1\в объективе детский сад\участок гальченко\IMG_45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81000"/>
            <a:ext cx="2522713" cy="16002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667000" y="228600"/>
            <a:ext cx="3328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прогулка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4" descr="C:\Users\DOMO\Desktop\ДЕТСКИЙ САД\Детский сад 1\в объективе детский сад\фото день здоровья 2017\SAM_61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4343400"/>
            <a:ext cx="2667000" cy="200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MO\Pictures\iGR31SS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5"/>
            <a:ext cx="9144000" cy="6860145"/>
          </a:xfrm>
          <a:prstGeom prst="rect">
            <a:avLst/>
          </a:prstGeom>
          <a:noFill/>
        </p:spPr>
      </p:pic>
      <p:pic>
        <p:nvPicPr>
          <p:cNvPr id="19458" name="Picture 2" descr="C:\Users\DOMO\Desktop\ДЕТСКИЙ САД\Детский сад 1\в объективе детский сад\дежурство О Д.Николаенко\SAM_5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3352800" cy="2514600"/>
          </a:xfrm>
          <a:prstGeom prst="rect">
            <a:avLst/>
          </a:prstGeom>
          <a:noFill/>
        </p:spPr>
      </p:pic>
      <p:pic>
        <p:nvPicPr>
          <p:cNvPr id="19459" name="Picture 3" descr="C:\Users\DOMO\Desktop\ДЕТСКИЙ САД\Детский сад 1\в объективе детский сад\дежурство О Д.Николаенко\SAM_5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143000"/>
            <a:ext cx="3454400" cy="2590800"/>
          </a:xfrm>
          <a:prstGeom prst="rect">
            <a:avLst/>
          </a:prstGeom>
          <a:noFill/>
        </p:spPr>
      </p:pic>
      <p:pic>
        <p:nvPicPr>
          <p:cNvPr id="19460" name="Picture 4" descr="C:\Users\DOMO\Desktop\ДЕТСКИЙ САД\Детский сад 1\в объективе детский сад\дежурство О Д.Николаенко\SAM_53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886200"/>
            <a:ext cx="3556000" cy="2667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81400" y="304800"/>
            <a:ext cx="1838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обед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OMO\Desktop\i7S3EN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70081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06571" y="457200"/>
            <a:ext cx="37802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Дневной сон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F:\DCIM\100MSDCF\DSC00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579425" cy="268446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2819400"/>
            <a:ext cx="370139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Гимнастика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после сна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3" descr="IMG_0876"/>
          <p:cNvPicPr>
            <a:picLocks noChangeAspect="1" noChangeArrowheads="1"/>
          </p:cNvPicPr>
          <p:nvPr/>
        </p:nvPicPr>
        <p:blipFill>
          <a:blip r:embed="rId4" cstate="print"/>
          <a:srcRect b="13307"/>
          <a:stretch>
            <a:fillRect/>
          </a:stretch>
        </p:blipFill>
        <p:spPr bwMode="auto">
          <a:xfrm>
            <a:off x="5867400" y="4343400"/>
            <a:ext cx="2819399" cy="20574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8" name="Picture 4" descr="IMG_0877"/>
          <p:cNvPicPr>
            <a:picLocks noChangeAspect="1" noChangeArrowheads="1"/>
          </p:cNvPicPr>
          <p:nvPr/>
        </p:nvPicPr>
        <p:blipFill>
          <a:blip r:embed="rId5" cstate="print"/>
          <a:srcRect b="13282"/>
          <a:stretch>
            <a:fillRect/>
          </a:stretch>
        </p:blipFill>
        <p:spPr bwMode="auto">
          <a:xfrm>
            <a:off x="2286000" y="4114800"/>
            <a:ext cx="2971800" cy="2514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MO\Pictures\slide_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воспитателей вовремя сна детей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 descr="C:\Users\DOMO\Desktop\ДЕТСКИЙ САД\Детский сад 1\в объективе детский сад\разное фото\SAM_2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2743200" cy="2057400"/>
          </a:xfrm>
          <a:prstGeom prst="rect">
            <a:avLst/>
          </a:prstGeom>
          <a:noFill/>
        </p:spPr>
      </p:pic>
      <p:pic>
        <p:nvPicPr>
          <p:cNvPr id="1028" name="Picture 4" descr="C:\Users\DOMO\Desktop\ДЕТСКИЙ САД\Детский сад 1\в объективе детский сад\разное фото\SAM_2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600200"/>
            <a:ext cx="2844800" cy="2133600"/>
          </a:xfrm>
          <a:prstGeom prst="rect">
            <a:avLst/>
          </a:prstGeom>
          <a:noFill/>
        </p:spPr>
      </p:pic>
      <p:pic>
        <p:nvPicPr>
          <p:cNvPr id="1029" name="Picture 5" descr="C:\Users\DOMO\Desktop\ДЕТСКИЙ САД\Детский сад 1\в объективе детский сад\разное фото\SAM_2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3962400"/>
            <a:ext cx="2844800" cy="2133600"/>
          </a:xfrm>
          <a:prstGeom prst="rect">
            <a:avLst/>
          </a:prstGeom>
          <a:noFill/>
        </p:spPr>
      </p:pic>
      <p:pic>
        <p:nvPicPr>
          <p:cNvPr id="1030" name="Picture 6" descr="C:\Users\DOMO\Desktop\ДЕТСКИЙ САД\Детский сад 1\в объективе детский сад\разное фото\SAM_2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038600"/>
            <a:ext cx="2946400" cy="2209800"/>
          </a:xfrm>
          <a:prstGeom prst="rect">
            <a:avLst/>
          </a:prstGeom>
          <a:noFill/>
        </p:spPr>
      </p:pic>
      <p:pic>
        <p:nvPicPr>
          <p:cNvPr id="1031" name="Picture 7" descr="C:\Users\DOMO\Desktop\ДЕТСКИЙ САД\Детский сад 1\в объективе детский сад\фильм про детский сад\SAM_29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1828800"/>
            <a:ext cx="2971800" cy="2228850"/>
          </a:xfrm>
          <a:prstGeom prst="rect">
            <a:avLst/>
          </a:prstGeom>
          <a:noFill/>
        </p:spPr>
      </p:pic>
      <p:pic>
        <p:nvPicPr>
          <p:cNvPr id="1032" name="Picture 8" descr="C:\Users\DOMO\Desktop\ДЕТСКИЙ САД\Детский сад 1\в объективе детский сад\фото по семинару по экологии\SAM_12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4419600"/>
            <a:ext cx="2895600" cy="2171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DOMO\Desktop\1320048364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02352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-3561299"/>
            <a:ext cx="43434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6" name="Picture 4" descr="C:\Users\DOMO\Desktop\ДЕТСКИЙ САД\Детский сад 1\в объективе детский сад\фильм про детский сад\фото детский са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4597400" cy="3067050"/>
          </a:xfrm>
          <a:prstGeom prst="ellipse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838200"/>
            <a:ext cx="50781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Настало утро за окошком,</a:t>
            </a:r>
            <a:endParaRPr kumimoji="0" lang="ru-RU" sz="20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Взглянуло солнце из-за крыш.</a:t>
            </a:r>
            <a:endParaRPr kumimoji="0" lang="ru-RU" sz="20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в детский сад шагает крошка,</a:t>
            </a:r>
            <a:endParaRPr kumimoji="0" lang="ru-RU" sz="20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Красивый с мамою малыш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78903" y="4648200"/>
            <a:ext cx="57259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Здравствуй, терем наш высокий,</a:t>
            </a: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Разноцветный палисад.</a:t>
            </a: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Двери распахнув широко</a:t>
            </a: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Нас встречает детский сад.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MO\Pictures\slide_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" y="0"/>
            <a:ext cx="7924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Достижения  детского сада</a:t>
            </a:r>
            <a:endParaRPr lang="ru-RU" sz="4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C:\Users\DOMO\Desktop\фото достижения детского сада\DSC00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2667000" cy="2000171"/>
          </a:xfrm>
          <a:prstGeom prst="rect">
            <a:avLst/>
          </a:prstGeom>
          <a:noFill/>
        </p:spPr>
      </p:pic>
      <p:pic>
        <p:nvPicPr>
          <p:cNvPr id="10243" name="Picture 3" descr="C:\Users\DOMO\Desktop\фото достижения детского сада\DSC006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76600"/>
            <a:ext cx="1885876" cy="2514600"/>
          </a:xfrm>
          <a:prstGeom prst="rect">
            <a:avLst/>
          </a:prstGeom>
          <a:noFill/>
        </p:spPr>
      </p:pic>
      <p:pic>
        <p:nvPicPr>
          <p:cNvPr id="10244" name="Picture 4" descr="C:\Users\DOMO\Desktop\фото достижения детского сада\DSC006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3352800"/>
            <a:ext cx="1828799" cy="2438495"/>
          </a:xfrm>
          <a:prstGeom prst="rect">
            <a:avLst/>
          </a:prstGeom>
          <a:noFill/>
        </p:spPr>
      </p:pic>
      <p:pic>
        <p:nvPicPr>
          <p:cNvPr id="10245" name="Picture 5" descr="C:\Users\DOMO\Desktop\фото достижения детского сада\DSC006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276600"/>
            <a:ext cx="1828728" cy="2514600"/>
          </a:xfrm>
          <a:prstGeom prst="rect">
            <a:avLst/>
          </a:prstGeom>
          <a:noFill/>
        </p:spPr>
      </p:pic>
      <p:pic>
        <p:nvPicPr>
          <p:cNvPr id="10246" name="Picture 6" descr="C:\Users\DOMO\Desktop\фото достижения детского сада\DSC006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3276600"/>
            <a:ext cx="1714433" cy="2514599"/>
          </a:xfrm>
          <a:prstGeom prst="rect">
            <a:avLst/>
          </a:prstGeom>
          <a:noFill/>
        </p:spPr>
      </p:pic>
      <p:pic>
        <p:nvPicPr>
          <p:cNvPr id="10247" name="Picture 7" descr="C:\Users\DOMO\Desktop\фото достижения детского сада\DSC006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3276600"/>
            <a:ext cx="1828728" cy="2514600"/>
          </a:xfrm>
          <a:prstGeom prst="rect">
            <a:avLst/>
          </a:prstGeom>
          <a:noFill/>
        </p:spPr>
      </p:pic>
      <p:pic>
        <p:nvPicPr>
          <p:cNvPr id="10248" name="Picture 8" descr="C:\Users\DOMO\Desktop\фото достижения детского сада\DSC006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3276600"/>
            <a:ext cx="1828728" cy="2438400"/>
          </a:xfrm>
          <a:prstGeom prst="rect">
            <a:avLst/>
          </a:prstGeom>
          <a:noFill/>
        </p:spPr>
      </p:pic>
      <p:pic>
        <p:nvPicPr>
          <p:cNvPr id="10249" name="Picture 9" descr="C:\Users\DOMO\Desktop\фото достижения детского сада\DSC0063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3276600"/>
            <a:ext cx="1884637" cy="2512947"/>
          </a:xfrm>
          <a:prstGeom prst="rect">
            <a:avLst/>
          </a:prstGeom>
          <a:noFill/>
        </p:spPr>
      </p:pic>
      <p:pic>
        <p:nvPicPr>
          <p:cNvPr id="10250" name="Picture 10" descr="C:\Users\DOMO\Desktop\фото достижения детского сада\DSC006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990600"/>
            <a:ext cx="1600137" cy="2133600"/>
          </a:xfrm>
          <a:prstGeom prst="rect">
            <a:avLst/>
          </a:prstGeom>
          <a:noFill/>
        </p:spPr>
      </p:pic>
      <p:pic>
        <p:nvPicPr>
          <p:cNvPr id="10251" name="Picture 11" descr="C:\Users\DOMO\Desktop\фото достижения детского сада\DSC0063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0" y="990600"/>
            <a:ext cx="1600200" cy="2133683"/>
          </a:xfrm>
          <a:prstGeom prst="rect">
            <a:avLst/>
          </a:prstGeom>
          <a:noFill/>
        </p:spPr>
      </p:pic>
      <p:pic>
        <p:nvPicPr>
          <p:cNvPr id="10252" name="Picture 12" descr="C:\Users\DOMO\Desktop\фото достижения детского сада\DSC0063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00600" y="1066800"/>
            <a:ext cx="1600200" cy="2057400"/>
          </a:xfrm>
          <a:prstGeom prst="rect">
            <a:avLst/>
          </a:prstGeom>
          <a:noFill/>
        </p:spPr>
      </p:pic>
      <p:pic>
        <p:nvPicPr>
          <p:cNvPr id="10253" name="Picture 13" descr="C:\Users\DOMO\Desktop\фото достижения детского сада\DSC0063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1200" y="990600"/>
            <a:ext cx="1542989" cy="2133600"/>
          </a:xfrm>
          <a:prstGeom prst="rect">
            <a:avLst/>
          </a:prstGeom>
          <a:noFill/>
        </p:spPr>
      </p:pic>
      <p:pic>
        <p:nvPicPr>
          <p:cNvPr id="10254" name="Picture 14" descr="C:\Users\DOMO\Desktop\фото достижения детского сада\DSC0063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77000" y="990600"/>
            <a:ext cx="1657285" cy="2209800"/>
          </a:xfrm>
          <a:prstGeom prst="rect">
            <a:avLst/>
          </a:prstGeom>
          <a:noFill/>
        </p:spPr>
      </p:pic>
      <p:pic>
        <p:nvPicPr>
          <p:cNvPr id="10255" name="Picture 15" descr="C:\Users\DOMO\Desktop\фото достижения детского сада\DSC00638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43863" y="990600"/>
            <a:ext cx="1600137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OMO\Desktop\iR9HU6J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9600" y="457200"/>
            <a:ext cx="509806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Здоровьесберегающие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технологии в детском саду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MO\Pictures\i5RDOUX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71600" y="381000"/>
            <a:ext cx="63421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Путешествие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детскому саду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OMO\Pictures\i5RDOUX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7171" name="Picture 3" descr="C:\Users\DOMO\Desktop\ДЕТСКИЙ САД\Детский сад 1\в объективе детский сад\фото по семинару по экологии\фото эко тропа\DSC00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0"/>
            <a:ext cx="3200400" cy="2400206"/>
          </a:xfrm>
          <a:prstGeom prst="rect">
            <a:avLst/>
          </a:prstGeom>
          <a:noFill/>
        </p:spPr>
      </p:pic>
      <p:pic>
        <p:nvPicPr>
          <p:cNvPr id="7172" name="Picture 4" descr="C:\Users\DOMO\Desktop\ДЕТСКИЙ САД\Детский сад 1\в объективе детский сад\фото по семинару по экологии\фото эко тропа\DSC00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191000"/>
            <a:ext cx="3200400" cy="2400206"/>
          </a:xfrm>
          <a:prstGeom prst="rect">
            <a:avLst/>
          </a:prstGeom>
          <a:noFill/>
        </p:spPr>
      </p:pic>
      <p:pic>
        <p:nvPicPr>
          <p:cNvPr id="7173" name="Picture 5" descr="C:\Users\DOMO\Desktop\ДЕТСКИЙ САД\Детский сад 1\в объективе детский сад\фото по семинару по экологии\фото эко тропа\DSC003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00200"/>
            <a:ext cx="3352932" cy="2514600"/>
          </a:xfrm>
          <a:prstGeom prst="rect">
            <a:avLst/>
          </a:prstGeom>
          <a:noFill/>
        </p:spPr>
      </p:pic>
      <p:pic>
        <p:nvPicPr>
          <p:cNvPr id="7174" name="Picture 6" descr="C:\Users\DOMO\Desktop\ДЕТСКИЙ САД\Детский сад 1\в объективе детский сад\фото по семинару по экологии\фото эко тропа\DSC003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"/>
            <a:ext cx="2895600" cy="21716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76600" y="0"/>
            <a:ext cx="64577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Экологическая тропа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детском саду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Путешествие по детскому саду</a:t>
            </a:r>
            <a:endParaRPr lang="ru-RU" dirty="0"/>
          </a:p>
        </p:txBody>
      </p:sp>
      <p:pic>
        <p:nvPicPr>
          <p:cNvPr id="7170" name="Picture 2" descr="C:\Users\DOMO\Pictures\i5RDOUX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8194" name="Picture 2" descr="C:\Users\DOMO\Desktop\ДЕТСКИЙ САД\Детский сад 1\в объективе детский сад\фильм про детский сад\IMG_3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19600"/>
            <a:ext cx="3428621" cy="2438400"/>
          </a:xfrm>
          <a:prstGeom prst="rect">
            <a:avLst/>
          </a:prstGeom>
          <a:noFill/>
        </p:spPr>
      </p:pic>
      <p:pic>
        <p:nvPicPr>
          <p:cNvPr id="8195" name="Picture 3" descr="C:\Users\DOMO\Desktop\ДЕТСКИЙ САД\Детский сад 1\в объективе детский сад\фильм про детский сад\20140918_115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9600" y="4267200"/>
            <a:ext cx="3454400" cy="2590800"/>
          </a:xfrm>
          <a:prstGeom prst="rect">
            <a:avLst/>
          </a:prstGeom>
          <a:noFill/>
        </p:spPr>
      </p:pic>
      <p:pic>
        <p:nvPicPr>
          <p:cNvPr id="8196" name="Picture 4" descr="C:\Users\DOMO\Desktop\ДЕТСКИЙ САД\Детский сад 1\в объективе детский сад\театральные игрушки\IMG_3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862180" cy="2574925"/>
          </a:xfrm>
          <a:prstGeom prst="rect">
            <a:avLst/>
          </a:prstGeom>
          <a:noFill/>
        </p:spPr>
      </p:pic>
      <p:pic>
        <p:nvPicPr>
          <p:cNvPr id="8197" name="Picture 5" descr="C:\Users\DOMO\Desktop\ДЕТСКИЙ САД\Детский сад 1\в объективе детский сад\театральные игрушки\IMG_31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0"/>
            <a:ext cx="3862180" cy="25749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79789" y="2967335"/>
            <a:ext cx="65844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Театральная студия «Буратино»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Путешествие по детскому саду</a:t>
            </a:r>
            <a:endParaRPr lang="ru-RU" dirty="0"/>
          </a:p>
        </p:txBody>
      </p:sp>
      <p:pic>
        <p:nvPicPr>
          <p:cNvPr id="7170" name="Picture 2" descr="C:\Users\DOMO\Pictures\i5RDOUX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9218" name="Picture 2" descr="C:\Users\DOMO\Desktop\ДЕТСКИЙ САД\Детский сад 1\ПДД ОБЖ\Зеленый огонек 2017\фото школа дорожных знаков\SAM_0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44800" cy="2133600"/>
          </a:xfrm>
          <a:prstGeom prst="rect">
            <a:avLst/>
          </a:prstGeom>
          <a:noFill/>
        </p:spPr>
      </p:pic>
      <p:pic>
        <p:nvPicPr>
          <p:cNvPr id="9219" name="Picture 3" descr="C:\Users\DOMO\Desktop\ДЕТСКИЙ САД\Детский сад 1\ПДД ОБЖ\Зеленый огонек 2017\фото школа дорожных знаков\SAM_06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0"/>
            <a:ext cx="3352800" cy="2514600"/>
          </a:xfrm>
          <a:prstGeom prst="rect">
            <a:avLst/>
          </a:prstGeom>
          <a:noFill/>
        </p:spPr>
      </p:pic>
      <p:pic>
        <p:nvPicPr>
          <p:cNvPr id="9220" name="Picture 4" descr="C:\Users\DOMO\Desktop\ДЕТСКИЙ САД\Детский сад 1\ПДД ОБЖ\Зеленый огонек 2017\фото школа дорожных знаков\SAM_06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62200"/>
            <a:ext cx="2667000" cy="2000250"/>
          </a:xfrm>
          <a:prstGeom prst="rect">
            <a:avLst/>
          </a:prstGeom>
          <a:noFill/>
        </p:spPr>
      </p:pic>
      <p:pic>
        <p:nvPicPr>
          <p:cNvPr id="9221" name="Picture 5" descr="C:\Users\DOMO\Desktop\ДЕТСКИЙ САД\Детский сад 1\ПДД ОБЖ\Зеленый огонек 2017\фото школа дорожных знаков\SAM_0700.JPG"/>
          <p:cNvPicPr>
            <a:picLocks noChangeAspect="1" noChangeArrowheads="1"/>
          </p:cNvPicPr>
          <p:nvPr/>
        </p:nvPicPr>
        <p:blipFill>
          <a:blip r:embed="rId6" cstate="print"/>
          <a:srcRect t="22727" b="15909"/>
          <a:stretch>
            <a:fillRect/>
          </a:stretch>
        </p:blipFill>
        <p:spPr bwMode="auto">
          <a:xfrm>
            <a:off x="3124200" y="304800"/>
            <a:ext cx="2514600" cy="2057400"/>
          </a:xfrm>
          <a:prstGeom prst="rect">
            <a:avLst/>
          </a:prstGeom>
          <a:noFill/>
        </p:spPr>
      </p:pic>
      <p:pic>
        <p:nvPicPr>
          <p:cNvPr id="8" name="Picture 7" descr="C:\Users\DOMO\Desktop\ДЕТСКИЙ САД\Детский сад 1\ПДД ОБЖ\зел огонек дипломы\зел огонек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2667000"/>
            <a:ext cx="1905000" cy="2438400"/>
          </a:xfrm>
          <a:prstGeom prst="rect">
            <a:avLst/>
          </a:prstGeom>
          <a:noFill/>
        </p:spPr>
      </p:pic>
      <p:pic>
        <p:nvPicPr>
          <p:cNvPr id="9" name="Picture 5" descr="C:\Users\DOMO\Desktop\ДЕТСКИЙ САД\Детский сад 1\ПДД ОБЖ\зел огонек дипломы\зел огонек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2590800"/>
            <a:ext cx="1828800" cy="2517215"/>
          </a:xfrm>
          <a:prstGeom prst="rect">
            <a:avLst/>
          </a:prstGeom>
          <a:noFill/>
        </p:spPr>
      </p:pic>
      <p:pic>
        <p:nvPicPr>
          <p:cNvPr id="10" name="Picture 6" descr="C:\Users\DOMO\Desktop\ДЕТСКИЙ САД\Детский сад 1\ПДД ОБЖ\зел огонек дипломы\зел огонек 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2438400"/>
            <a:ext cx="1992982" cy="2438400"/>
          </a:xfrm>
          <a:prstGeom prst="rect">
            <a:avLst/>
          </a:prstGeom>
          <a:noFill/>
        </p:spPr>
      </p:pic>
      <p:pic>
        <p:nvPicPr>
          <p:cNvPr id="11" name="Picture 4" descr="C:\Users\DOMO\Desktop\Зеленый огонек 2017\ГИБДД\SAM_535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686300"/>
            <a:ext cx="2895600" cy="2171700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3048000" y="5029200"/>
            <a:ext cx="30033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Школа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светофорных наук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Picture 3" descr="C:\Users\DOMO\Desktop\ДЕТСКИЙ САД\Детский сад 1\в объективе детский сад\фильм про детский сад\20140918_11533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1800" y="5086350"/>
            <a:ext cx="23622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DOMO\Pictures\i5RDOUX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1266" name="Picture 2" descr="C:\Users\DOMO\Desktop\ДЕТСКИЙ САД\Детский сад 1\в объективе детский сад\фото экология\экология\фото сад 126.jpg"/>
          <p:cNvPicPr>
            <a:picLocks noChangeAspect="1" noChangeArrowheads="1"/>
          </p:cNvPicPr>
          <p:nvPr/>
        </p:nvPicPr>
        <p:blipFill>
          <a:blip r:embed="rId3" cstate="print"/>
          <a:srcRect b="15625"/>
          <a:stretch>
            <a:fillRect/>
          </a:stretch>
        </p:blipFill>
        <p:spPr bwMode="auto">
          <a:xfrm>
            <a:off x="3733800" y="1447800"/>
            <a:ext cx="2528712" cy="1600200"/>
          </a:xfrm>
          <a:prstGeom prst="rect">
            <a:avLst/>
          </a:prstGeom>
          <a:noFill/>
        </p:spPr>
      </p:pic>
      <p:pic>
        <p:nvPicPr>
          <p:cNvPr id="11267" name="Picture 3" descr="C:\Users\DOMO\Desktop\ДЕТСКИЙ САД\Детский сад 1\в объективе детский сад\фото экология\экология\фото сад 127.jpg"/>
          <p:cNvPicPr>
            <a:picLocks noChangeAspect="1" noChangeArrowheads="1"/>
          </p:cNvPicPr>
          <p:nvPr/>
        </p:nvPicPr>
        <p:blipFill>
          <a:blip r:embed="rId4" cstate="print"/>
          <a:srcRect b="15625"/>
          <a:stretch>
            <a:fillRect/>
          </a:stretch>
        </p:blipFill>
        <p:spPr bwMode="auto">
          <a:xfrm>
            <a:off x="5892800" y="4800600"/>
            <a:ext cx="3251200" cy="2057400"/>
          </a:xfrm>
          <a:prstGeom prst="rect">
            <a:avLst/>
          </a:prstGeom>
          <a:noFill/>
        </p:spPr>
      </p:pic>
      <p:pic>
        <p:nvPicPr>
          <p:cNvPr id="11268" name="Picture 4" descr="C:\Users\DOMO\Desktop\ДЕТСКИЙ САД\Детский сад 1\в объективе детский сад\фото экология\экология\фото сад 140.jpg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0" y="1219200"/>
            <a:ext cx="3505200" cy="2667000"/>
          </a:xfrm>
          <a:prstGeom prst="rect">
            <a:avLst/>
          </a:prstGeom>
          <a:noFill/>
        </p:spPr>
      </p:pic>
      <p:pic>
        <p:nvPicPr>
          <p:cNvPr id="11269" name="Picture 5" descr="C:\Users\DOMO\Desktop\ДЕТСКИЙ САД\Детский сад 1\методическая работа\МЕРОПРИЯТИЯ В ДОУ\ГОД ЭКОЛОГИИ 2017\фото экология\DSC003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67200"/>
            <a:ext cx="3526367" cy="25908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308968" y="0"/>
            <a:ext cx="59442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Экологический клуб «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Флорента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70" name="Picture 6" descr="C:\Users\DOMO\Desktop\ДЕТСКИЙ САД\Детский сад 1\методическая работа\МЕРОПРИЯТИЯ В ДОУ\ГОД ЭКОЛОГИИ 2017\фото экология\DSC003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2296" y="533400"/>
            <a:ext cx="2641704" cy="1981200"/>
          </a:xfrm>
          <a:prstGeom prst="rect">
            <a:avLst/>
          </a:prstGeom>
          <a:noFill/>
        </p:spPr>
      </p:pic>
      <p:pic>
        <p:nvPicPr>
          <p:cNvPr id="11271" name="Picture 7" descr="C:\Users\DOMO\Desktop\ДЕТСКИЙ САД\Детский сад 1\в объективе детский сад\экология\фото эколог\IMG_14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26961" y="2743200"/>
            <a:ext cx="2417039" cy="1812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DOMO\Pictures\i5RDOUX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3314" name="Picture 2" descr="C:\Users\DOMO\Desktop\ДЕТСКИЙ САД\Детский сад 1\в объективе детский сад\фото развивающая среда\Фото0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2228850" cy="2971800"/>
          </a:xfrm>
          <a:prstGeom prst="rect">
            <a:avLst/>
          </a:prstGeom>
          <a:noFill/>
        </p:spPr>
      </p:pic>
      <p:pic>
        <p:nvPicPr>
          <p:cNvPr id="13315" name="Picture 3" descr="C:\Users\DOMO\Desktop\ДЕТСКИЙ САД\Детский сад 1\в объективе детский сад\фото развивающая среда\Фото07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914400"/>
            <a:ext cx="2228850" cy="2971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9200" y="304800"/>
            <a:ext cx="62388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Музыкально-спортивный зал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16" name="Picture 4" descr="C:\Users\DOMO\Desktop\ДЕТСКИЙ САД\Детский сад 1\в объективе детский сад\фото развивающая среда\Фото07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762000"/>
            <a:ext cx="2286000" cy="3048000"/>
          </a:xfrm>
          <a:prstGeom prst="rect">
            <a:avLst/>
          </a:prstGeom>
          <a:noFill/>
        </p:spPr>
      </p:pic>
      <p:pic>
        <p:nvPicPr>
          <p:cNvPr id="4098" name="Picture 2" descr="F:\офорление зала\detsad-285477-1517561112[1].jpg"/>
          <p:cNvPicPr>
            <a:picLocks noChangeAspect="1" noChangeArrowheads="1"/>
          </p:cNvPicPr>
          <p:nvPr/>
        </p:nvPicPr>
        <p:blipFill>
          <a:blip r:embed="rId6" cstate="print"/>
          <a:srcRect l="31052" t="19334" b="28342"/>
          <a:stretch>
            <a:fillRect/>
          </a:stretch>
        </p:blipFill>
        <p:spPr bwMode="auto">
          <a:xfrm>
            <a:off x="4495800" y="4201837"/>
            <a:ext cx="4648200" cy="2427562"/>
          </a:xfrm>
          <a:prstGeom prst="rect">
            <a:avLst/>
          </a:prstGeom>
          <a:noFill/>
        </p:spPr>
      </p:pic>
      <p:pic>
        <p:nvPicPr>
          <p:cNvPr id="4099" name="Picture 3" descr="F:\офорление зала\IMG_20170901_101606.jpg"/>
          <p:cNvPicPr>
            <a:picLocks noChangeAspect="1" noChangeArrowheads="1"/>
          </p:cNvPicPr>
          <p:nvPr/>
        </p:nvPicPr>
        <p:blipFill>
          <a:blip r:embed="rId7" cstate="print"/>
          <a:srcRect l="417"/>
          <a:stretch>
            <a:fillRect/>
          </a:stretch>
        </p:blipFill>
        <p:spPr bwMode="auto">
          <a:xfrm>
            <a:off x="0" y="4191000"/>
            <a:ext cx="4285129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фролова\Downloads\hello_html_m523008c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2496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DOMO\Pictures\рамки для фотошопа\iFR83S6N1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049" name="Picture 1" descr="C:\Users\DOMO\Desktop\ДЕТСКИЙ САД\Детский сад 1\в объективе детский сад\акция Спорт альтернатива пагубным привычкам\ФОТО ФИЗ-РА\фото зарядка 2016\SAM_4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2743200" cy="2057400"/>
          </a:xfrm>
          <a:prstGeom prst="rect">
            <a:avLst/>
          </a:prstGeom>
          <a:noFill/>
        </p:spPr>
      </p:pic>
      <p:pic>
        <p:nvPicPr>
          <p:cNvPr id="2050" name="Picture 2" descr="C:\Users\DOMO\Desktop\ДЕТСКИЙ САД\Детский сад 1\в объективе детский сад\акция Спорт альтернатива пагубным привычкам\ФОТО ФИЗ-РА\фото зарядка 2016\SAM_4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1219200"/>
            <a:ext cx="2514600" cy="2011680"/>
          </a:xfrm>
          <a:prstGeom prst="rect">
            <a:avLst/>
          </a:prstGeom>
          <a:noFill/>
        </p:spPr>
      </p:pic>
      <p:pic>
        <p:nvPicPr>
          <p:cNvPr id="2051" name="Picture 3" descr="C:\Users\DOMO\Desktop\ДЕТСКИЙ САД\Детский сад 1\в объективе детский сад\акция Спорт альтернатива пагубным привычкам\ФОТО ФИЗ-РА\фото зарядка 2016\SAM_4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4800"/>
            <a:ext cx="3149600" cy="2362200"/>
          </a:xfrm>
          <a:prstGeom prst="rect">
            <a:avLst/>
          </a:prstGeom>
          <a:noFill/>
        </p:spPr>
      </p:pic>
      <p:pic>
        <p:nvPicPr>
          <p:cNvPr id="2052" name="Picture 4" descr="C:\Users\DOMO\Desktop\09022017214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2819400"/>
            <a:ext cx="3630828" cy="12954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33600" y="1295400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Мы зарядкой занимались:</a:t>
            </a:r>
            <a:b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На носочки поднимались,</a:t>
            </a:r>
            <a:b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И тянули ручки ввысь,</a:t>
            </a:r>
            <a:b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Ну – </a:t>
            </a:r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солнышка коснись!!!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4" name="Picture 6" descr="C:\Users\DOMO\Desktop\ДЕТСКИЙ САД\Детский сад 1\в объективе детский сад\акция Спорт альтернатива пагубным привычкам\ФОТО ФИЗ-РА\фото зарядка 2016\SAM_2688.JPG"/>
          <p:cNvPicPr>
            <a:picLocks noChangeAspect="1" noChangeArrowheads="1"/>
          </p:cNvPicPr>
          <p:nvPr/>
        </p:nvPicPr>
        <p:blipFill>
          <a:blip r:embed="rId7" cstate="print"/>
          <a:srcRect t="22581" b="12903"/>
          <a:stretch>
            <a:fillRect/>
          </a:stretch>
        </p:blipFill>
        <p:spPr bwMode="auto">
          <a:xfrm>
            <a:off x="5791200" y="4114800"/>
            <a:ext cx="33528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DOMO\Desktop\ДЕТСКИЙ САД\Детский сад 1\в объективе детский сад\дежурство О Д.Николаенко\SAM_5361.JPG"/>
          <p:cNvPicPr>
            <a:picLocks noChangeAspect="1" noChangeArrowheads="1"/>
          </p:cNvPicPr>
          <p:nvPr/>
        </p:nvPicPr>
        <p:blipFill>
          <a:blip r:embed="rId2" cstate="print"/>
          <a:srcRect l="14043" t="21875"/>
          <a:stretch>
            <a:fillRect/>
          </a:stretch>
        </p:blipFill>
        <p:spPr bwMode="auto">
          <a:xfrm>
            <a:off x="2057400" y="762000"/>
            <a:ext cx="4922520" cy="3810000"/>
          </a:xfrm>
          <a:prstGeom prst="ellipse">
            <a:avLst/>
          </a:prstGeom>
          <a:noFill/>
        </p:spPr>
      </p:pic>
      <p:pic>
        <p:nvPicPr>
          <p:cNvPr id="17410" name="Picture 2" descr="C:\Users\DOMO\Desktop\110058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OMO\Pictures\рамки для фотошопа\PSD_Kindergarten_Poster_Template_06_3508x2480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28800" y="304800"/>
            <a:ext cx="5939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Times New Roman" pitchFamily="18" charset="0"/>
              </a:rPr>
              <a:t>Воспитатели наши</a:t>
            </a: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Times New Roman" pitchFamily="18" charset="0"/>
              </a:rPr>
              <a:t>Развивают, обучают и воспитывают нас</a:t>
            </a: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Нам они</a:t>
            </a: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читают книжки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2" descr="C:\Users\DOMO\Desktop\ГОД ЭКОЛОГИИ 2017\проект капелька\фото проект капелька\DSC00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816424" cy="2514599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4338" name="Picture 2" descr="C:\Users\DOMO\Desktop\ДЕТСКИЙ САД\Детский сад 1\в объективе детский сад\фото горобцова оля группа\фото группа Горобцовой Оли\SAM_2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810000" cy="25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MO\Pictures\iGR31SS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5"/>
            <a:ext cx="9144000" cy="6860145"/>
          </a:xfrm>
          <a:prstGeom prst="rect">
            <a:avLst/>
          </a:prstGeom>
          <a:noFill/>
        </p:spPr>
      </p:pic>
      <p:pic>
        <p:nvPicPr>
          <p:cNvPr id="18434" name="Picture 2" descr="C:\Users\DOMO\Desktop\ДЕТСКИЙ САД\Детский сад 1\в объективе детский сад\дежурство О Д.Николаенко\SAM_5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05000"/>
            <a:ext cx="3048000" cy="2286000"/>
          </a:xfrm>
          <a:prstGeom prst="rect">
            <a:avLst/>
          </a:prstGeom>
          <a:noFill/>
        </p:spPr>
      </p:pic>
      <p:pic>
        <p:nvPicPr>
          <p:cNvPr id="18435" name="Picture 3" descr="C:\Users\DOMO\Desktop\ДЕТСКИЙ САД\Детский сад 1\в объективе детский сад\дежурство О Д.Николаенко\SAM_5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905000"/>
            <a:ext cx="3200400" cy="2286000"/>
          </a:xfrm>
          <a:prstGeom prst="rect">
            <a:avLst/>
          </a:prstGeom>
          <a:noFill/>
        </p:spPr>
      </p:pic>
      <p:pic>
        <p:nvPicPr>
          <p:cNvPr id="18436" name="Picture 4" descr="C:\Users\DOMO\Desktop\ДЕТСКИЙ САД\Детский сад 1\в объективе детский сад\дежурство О Д.Николаенко\SAM_53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962400"/>
            <a:ext cx="3175000" cy="23812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00400" y="304800"/>
            <a:ext cx="2789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завтрак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OMO\Desktop\hello_html_78bf9e8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3875" y="-104775"/>
            <a:ext cx="10191750" cy="70675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66800" y="1447800"/>
            <a:ext cx="72033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Организованная деятельность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13360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 разработана на основе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Федерального государственного образовательного стандарта дошкольного образования (ФГОС ДО) (Приказ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РФ № 1155 от   17 октября 2013г) и с учётом примерной общеобразовательной программы дошкольного образования «От рождения до школы» под редакцией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Н.Е.Вераксы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Т.С.Комаровой, М.А.Васильевой.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Администратор\Рабочий стол\IMG_8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981200"/>
            <a:ext cx="3143272" cy="464460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MO\Desktop\hello_html_78bf9e8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3875" y="-104775"/>
            <a:ext cx="10191750" cy="70675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228600" y="1600200"/>
            <a:ext cx="3874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образовательной</a:t>
            </a:r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  <a:ea typeface="Bodoni MT"/>
              </a:rPr>
              <a:t> программы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057400"/>
            <a:ext cx="4191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  <a:tabLst>
                <a:tab pos="527050" algn="l"/>
                <a:tab pos="809625" algn="l"/>
              </a:tabLst>
            </a:pPr>
            <a:r>
              <a:rPr lang="ru-RU" dirty="0" smtClean="0"/>
              <a:t>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к жизни в современном обществе, формирование предпосылок к учебной деятельности, обеспечение безопасности жизнедеятельности дошкольника.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00600" y="1752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</a:rPr>
              <a:t>Образовательная программа ДОО </a:t>
            </a:r>
            <a:br>
              <a:rPr lang="ru-RU" altLang="ru-RU" b="1" dirty="0" smtClean="0">
                <a:solidFill>
                  <a:srgbClr val="002060"/>
                </a:solidFill>
              </a:rPr>
            </a:br>
            <a:r>
              <a:rPr lang="ru-RU" altLang="ru-RU" b="1" dirty="0" smtClean="0">
                <a:solidFill>
                  <a:srgbClr val="002060"/>
                </a:solidFill>
              </a:rPr>
              <a:t>включает три основных раздела: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48200" y="2438400"/>
            <a:ext cx="4028657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b="1" dirty="0" smtClean="0">
                <a:solidFill>
                  <a:srgbClr val="002060"/>
                </a:solidFill>
                <a:cs typeface="Arial" charset="0"/>
              </a:rPr>
              <a:t>ЦЕЛЕВОЙ </a:t>
            </a:r>
            <a:r>
              <a:rPr lang="ru-RU" dirty="0" smtClean="0"/>
              <a:t>включает в себя: пояснительную записку, цели и задачи программы, принципы и подходы к её формированию, характеристики особенностей развития детей, а также планируемые результаты освоения программы. </a:t>
            </a:r>
          </a:p>
          <a:p>
            <a:pPr algn="ctr">
              <a:lnSpc>
                <a:spcPct val="90000"/>
              </a:lnSpc>
            </a:pPr>
            <a:r>
              <a:rPr lang="ru-RU" dirty="0" smtClean="0"/>
              <a:t>Результаты освоения образовательной программы представлены в виде целевых ориентиров дошкольного образования, которые представляют собой </a:t>
            </a:r>
          </a:p>
          <a:p>
            <a:pPr algn="ctr">
              <a:lnSpc>
                <a:spcPct val="90000"/>
              </a:lnSpc>
            </a:pPr>
            <a:r>
              <a:rPr lang="ru-RU" dirty="0" smtClean="0"/>
              <a:t>социально-нормативные возрастные характеристики возможных достижений ребёнка на этапе завершения уровня дошкольного образования.</a:t>
            </a:r>
          </a:p>
          <a:p>
            <a:pPr algn="ctr">
              <a:lnSpc>
                <a:spcPct val="90000"/>
              </a:lnSpc>
            </a:pPr>
            <a:endParaRPr lang="en-US" altLang="ru-RU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68101" y="5410200"/>
            <a:ext cx="117589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altLang="ru-RU" b="1" dirty="0" smtClean="0">
              <a:solidFill>
                <a:srgbClr val="002060"/>
              </a:solidFill>
              <a:cs typeface="Arial" charset="0"/>
            </a:endParaRPr>
          </a:p>
          <a:p>
            <a:pPr algn="ctr">
              <a:lnSpc>
                <a:spcPct val="90000"/>
              </a:lnSpc>
            </a:pPr>
            <a:endParaRPr lang="en-US" altLang="ru-RU" b="1" dirty="0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MO\Desktop\hello_html_78bf9e8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191750" cy="70675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9200" y="1676400"/>
            <a:ext cx="279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Содержательный раздел: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2057400"/>
            <a:ext cx="8305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Содержательный раздел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представляет общее содержание Программы, обеспечивающее полноценное развитие личности детей.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 него входит: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описание образовательной деятельности в соответствии с направлениями развития ребенка, представленными в пяти образовательных областях;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описание вариативных форм, способов, методов и средств реализации программы;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описание образовательной деятельности по профессиональной коррекции нарушений развития детей;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особенности взаимодействия педагогического коллектива с семьями воспитанников;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взаимодействие с социальными институтами детства;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вариативная часть программы.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360</Words>
  <Application>Microsoft Office PowerPoint</Application>
  <PresentationFormat>Экран (4:3)</PresentationFormat>
  <Paragraphs>111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Образовательные области, обеспечивающие разностороннее развитие детей по ФГОС ДО:</vt:lpstr>
      <vt:lpstr>Слайд 11</vt:lpstr>
      <vt:lpstr>Слайд 12</vt:lpstr>
      <vt:lpstr>Слайд 13</vt:lpstr>
      <vt:lpstr>Направления вариативной части программы:</vt:lpstr>
      <vt:lpstr>Слайд 15</vt:lpstr>
      <vt:lpstr>Слайд 16</vt:lpstr>
      <vt:lpstr>Слайд 17</vt:lpstr>
      <vt:lpstr>Слайд 18</vt:lpstr>
      <vt:lpstr>Работа воспитателей вовремя сна детей</vt:lpstr>
      <vt:lpstr>Слайд 20</vt:lpstr>
      <vt:lpstr>Слайд 21</vt:lpstr>
      <vt:lpstr>Слайд 22</vt:lpstr>
      <vt:lpstr>Слайд 23</vt:lpstr>
      <vt:lpstr>Путешествие по детскому саду</vt:lpstr>
      <vt:lpstr>Путешествие по детскому саду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DOMO</dc:creator>
  <cp:lastModifiedBy>DOMO</cp:lastModifiedBy>
  <cp:revision>67</cp:revision>
  <dcterms:created xsi:type="dcterms:W3CDTF">2018-03-11T10:33:29Z</dcterms:created>
  <dcterms:modified xsi:type="dcterms:W3CDTF">2018-03-14T12:47:28Z</dcterms:modified>
</cp:coreProperties>
</file>